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62" r:id="rId6"/>
    <p:sldId id="260" r:id="rId7"/>
    <p:sldId id="261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2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1204-2A75-4C43-BBAF-D1386F842A3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22DBD-6425-3343-8DF2-23D63EF0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DBD-6425-3343-8DF2-23D63EF00E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0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08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9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4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2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44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8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7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7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5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4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66" y="6172200"/>
            <a:ext cx="6528816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82" y="5449824"/>
            <a:ext cx="694944" cy="14081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576946"/>
            <a:ext cx="12192000" cy="23205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58" y="1166451"/>
            <a:ext cx="3387170" cy="37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47" y="1987737"/>
            <a:ext cx="8668753" cy="4870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6172200"/>
            <a:ext cx="652881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5468112"/>
            <a:ext cx="694944" cy="1408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47" y="2011214"/>
            <a:ext cx="8659518" cy="48650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03783"/>
            <a:ext cx="5270500" cy="32414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Η ενέργεια πραγματοποιήθηκε στην Κεντρική Κλειστή αγορά του Όσλο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Δύο (2)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hostesses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φορ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ώ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ντ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ας την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στολή του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προγραμματος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π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οδιά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και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καπ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έλο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με το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logo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της καμπάνιας  )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και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τον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ειδικο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δίσκο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σερ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βιρίσματος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,  μοίραζαν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appetizers/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μεζεδάκια με ελιές Χαλκιδικής  στους καταναλωτές και έντυπα του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προγραμματος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ενημερωνοντας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τους για τις δημοφιλείς ευρωπαϊκές ποικιλίες ελιάς και τα ιδιαίτερα χαρακτηριστικά τους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Τοποθεσία: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Κεντρική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α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γορά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Mathallen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Διεύθυνση: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Vulkan 5, 0178 , Όσλο,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Νορ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β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ηγί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α</a:t>
            </a:r>
            <a:endParaRPr lang="el-GR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Ημέρες διεξαγωγής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Food Truck: 17-18/01/2018 (12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μμ. – 5μμ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l-GR" sz="1400" b="1" dirty="0">
                <a:solidFill>
                  <a:schemeClr val="accent5">
                    <a:lumMod val="50000"/>
                  </a:schemeClr>
                </a:solidFill>
              </a:rPr>
              <a:t>Πράσινες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3513"/>
            <a:ext cx="10499205" cy="13616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8.2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Food truck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– Γευστική δοκιμή σε Αγορά 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05" y="607784"/>
            <a:ext cx="1290723" cy="14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24" y="582579"/>
            <a:ext cx="1290723" cy="142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6172200"/>
            <a:ext cx="652881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5468112"/>
            <a:ext cx="694944" cy="1408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2579"/>
            <a:ext cx="10457411" cy="14217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8.2 Γευστική δοκιμή μέσω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Food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ruck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20" y="2125079"/>
            <a:ext cx="4737182" cy="3158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123" y="2203412"/>
            <a:ext cx="4598424" cy="3065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r="10337"/>
          <a:stretch/>
        </p:blipFill>
        <p:spPr>
          <a:xfrm rot="5400000">
            <a:off x="4273752" y="2735643"/>
            <a:ext cx="3519055" cy="304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08570" y="2708416"/>
            <a:ext cx="2716634" cy="1219127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/>
              <a:t>Ένας μεγάλος  αριθμός καταναλωτών ενημερώθηκαν για τα πλεονεκτήματα  της Ευρωπαϊκής επιτραπέζιας ελιάς από το προσωπικό </a:t>
            </a:r>
            <a:r>
              <a:rPr lang="en-US" sz="1400" dirty="0"/>
              <a:t>. </a:t>
            </a:r>
            <a:r>
              <a:rPr lang="el-GR" sz="1400" dirty="0"/>
              <a:t>Δείγματα στην ειδική συσκευασία μοιράσθηκαν κατά τη διάρκεια της δράσης.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014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24" y="582579"/>
            <a:ext cx="1290723" cy="142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6172200"/>
            <a:ext cx="6528816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2579"/>
            <a:ext cx="10457411" cy="14217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8.2 Γευστική δοκιμή μέσω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Food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ruck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88574"/>
            <a:ext cx="4171241" cy="2780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757" y="2404234"/>
            <a:ext cx="3787050" cy="3591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671" y="3478987"/>
            <a:ext cx="3773465" cy="2516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5468112"/>
            <a:ext cx="694944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8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24" y="582579"/>
            <a:ext cx="1290723" cy="142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6172200"/>
            <a:ext cx="652881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5468112"/>
            <a:ext cx="694944" cy="1408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2579"/>
            <a:ext cx="10457411" cy="14217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8.2 Γευστική δοκιμή μέσω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Food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ruck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591" y="2318198"/>
            <a:ext cx="3500198" cy="233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609" y="2004328"/>
            <a:ext cx="2956512" cy="19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734" y="4089400"/>
            <a:ext cx="3122629" cy="208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38" y="2135248"/>
            <a:ext cx="3443160" cy="2296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57" y="4562763"/>
            <a:ext cx="3081087" cy="20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24" y="582579"/>
            <a:ext cx="1290723" cy="142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6172200"/>
            <a:ext cx="652881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5468112"/>
            <a:ext cx="694944" cy="1408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2579"/>
            <a:ext cx="10457411" cy="14217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8.2 Γευστική δοκιμή μέσω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Food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ruck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" y="2004328"/>
            <a:ext cx="3643810" cy="4149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286" y="2300418"/>
            <a:ext cx="4773261" cy="3183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46" y="3303683"/>
            <a:ext cx="3977270" cy="26528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033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24" y="582579"/>
            <a:ext cx="1290723" cy="142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6172200"/>
            <a:ext cx="652881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5468112"/>
            <a:ext cx="694944" cy="1408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2579"/>
            <a:ext cx="10457411" cy="14217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8.2 Γευστική δοκιμή μέσω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Food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ruck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14" y="3360688"/>
            <a:ext cx="4060445" cy="27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533" y="2129306"/>
            <a:ext cx="3688995" cy="246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72" y="2062517"/>
            <a:ext cx="4224897" cy="281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24" y="582579"/>
            <a:ext cx="1290723" cy="142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6172200"/>
            <a:ext cx="652881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5468112"/>
            <a:ext cx="694944" cy="1408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2579"/>
            <a:ext cx="10457411" cy="14217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8.2 Γευστική δοκιμή μέσω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Food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ruck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26" y="2086282"/>
            <a:ext cx="4500865" cy="3002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368" y="2086281"/>
            <a:ext cx="4669160" cy="3114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2070" y="3107286"/>
            <a:ext cx="3159519" cy="27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6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24" y="582579"/>
            <a:ext cx="1290723" cy="142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6172200"/>
            <a:ext cx="652881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5468112"/>
            <a:ext cx="694944" cy="1408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2579"/>
            <a:ext cx="10457411" cy="14217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8.2 Γευστική δοκιμή μέσω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Food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ruck -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Certification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385" y="2232839"/>
            <a:ext cx="4510143" cy="3006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2" y="2133600"/>
            <a:ext cx="335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80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1191</TotalTime>
  <Words>181</Words>
  <Application>Microsoft Office PowerPoint</Application>
  <PresentationFormat>Ευρεία οθόνη</PresentationFormat>
  <Paragraphs>16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dinos.leonidas@gmail.com</dc:creator>
  <cp:lastModifiedBy>olga papadogianni</cp:lastModifiedBy>
  <cp:revision>91</cp:revision>
  <dcterms:created xsi:type="dcterms:W3CDTF">2018-02-01T16:13:00Z</dcterms:created>
  <dcterms:modified xsi:type="dcterms:W3CDTF">2018-05-02T17:55:12Z</dcterms:modified>
</cp:coreProperties>
</file>